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8C07-1A16-4DA4-ACCD-D7D632CCA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8B8924-484C-4841-8EC5-EA8F3175C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D14A8-7959-4CA0-B8C3-D0412A15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7C892-6145-4F1F-88C8-6D0FCA819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943E5-8FF4-40E9-A603-D90D6F5F1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9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FE2D-AC4D-4DBA-84B1-FDB55F08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372CB-3DDC-40B0-9C3C-7A6551783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34A62-D19A-41F2-B800-DACF5D10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2C06C-9963-4D87-B7BE-7F831023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AB7B1-047C-4425-B9F1-FBFF77A8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15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1C705-A5CD-4A0C-8090-829BB750D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69971-A7A8-432B-A0CD-BEC78BB42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426A-CF37-4C27-8392-7F43F31C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2A6F4-43A9-45A2-BAAD-2E1EC9896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F19D0-F83C-498C-978E-61A2E330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7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D277-333D-420E-A706-DB8CE5C9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C91C-0576-4165-96E2-044237613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253C7-CE58-4717-AB82-0BC99257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945E-B966-4525-A521-16CBF46A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D87E9-6C8A-45A5-888A-9F7E83AE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8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23145-D571-44A6-9D8C-18A0FAAF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2D096-5D4B-43AC-B7B0-FBE8C7494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DE818-477C-475E-9E3C-1D817FE4A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94D8D-1464-42C2-8A77-A8A814440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B6A8-1A5E-4388-A814-84628D866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0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ACF94-C29C-42F0-B4FC-4E7195D3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D9896-F86E-4CBE-A6F5-E39F0A51C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92D6-9F13-4A82-B672-1729470A7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F2F97-E58D-463C-AFBA-0D8B45E6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4F287-2ADC-4E2C-9A94-51B1DAD5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E1C78-BBC9-4A58-80F8-6AEDC8AF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150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C971-C91D-4D83-AC98-DCCA3DEDD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9308C-12F4-42F5-BAFE-525B4E140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66363-0787-43A2-9161-8FF36399A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F3F02C-4EE5-4467-9B58-8CA1A5AA7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88E5A-0116-44EE-8913-B7A3ECDFD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ACFFA5-21D5-45F6-98E3-FBB71B6B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9BD96-BBE5-4F9F-98BB-31D2A930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E1F5F-2EAA-44DF-A7E6-6B29A78C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52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07E9-C148-408A-89D1-DBEAD9EA5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66005-F37C-4F01-AC68-12063F2B8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EEB24-353E-4CCA-ADA6-FC0A7023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7D807-9488-4EEE-BC35-A384A8E6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6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EDC21-E8A6-421B-ABA9-4AEB7264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551C1-A592-4C45-A65D-4A7C99831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FC500-A939-45D0-A49A-02851C28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47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0FD68-E81D-4284-94D7-FAFF93D5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39DF-D72C-4D47-9F2E-EC1CB214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A96932-7F35-4A00-A617-0187E7358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86430-CFF1-4476-BC07-9625B5AED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BAEF8-E43C-41BF-BD7D-4035FF8E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22C0F-FC6A-4C55-953E-7875B832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90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3DF0-F5F9-43DA-9016-B06F50248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2B178-E193-442A-9125-48A30E2EF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4041B-6D60-4956-BCF1-CB7221DEB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53550-C757-4529-AED8-F065C250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2D5E0-5A69-4BDD-B040-F64E6E89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6F324-8FBE-45E4-91C2-BE93B32FD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43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23ECD-FC10-4197-A860-62F1BDCD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746E1-4634-4D23-8024-A25062421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FD69E-EC5B-4691-8F0E-5575F5763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CCAB4-BEA5-47F3-93F7-D882586B2C2E}" type="datetimeFigureOut">
              <a:rPr lang="en-GB" smtClean="0"/>
              <a:t>11/01/2022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EDCD1-C216-446E-85AE-DFB51A633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CB70E-1016-4E5E-BF32-0AEAB6BEF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5B0FF-D3FB-4EA1-936C-469D48DD6A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66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52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14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23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04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0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759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026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ionette video">
            <a:hlinkClick r:id="" action="ppaction://media"/>
            <a:extLst>
              <a:ext uri="{FF2B5EF4-FFF2-40B4-BE49-F238E27FC236}">
                <a16:creationId xmlns:a16="http://schemas.microsoft.com/office/drawing/2014/main" id="{5B0354BF-7CBF-417A-81DF-53C7EAC89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627" y="365124"/>
            <a:ext cx="3472392" cy="612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270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50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536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759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9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07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740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409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Monster Marionettes</dc:title>
  <dc:creator>Caitlin Duschenes</dc:creator>
  <cp:lastModifiedBy>Caitlin Duschenes</cp:lastModifiedBy>
  <cp:revision>6</cp:revision>
  <dcterms:created xsi:type="dcterms:W3CDTF">2021-08-17T16:09:40Z</dcterms:created>
  <dcterms:modified xsi:type="dcterms:W3CDTF">2022-01-11T11:41:42Z</dcterms:modified>
</cp:coreProperties>
</file>